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0" autoAdjust="0"/>
    <p:restoredTop sz="94660"/>
  </p:normalViewPr>
  <p:slideViewPr>
    <p:cSldViewPr snapToGrid="0">
      <p:cViewPr varScale="1">
        <p:scale>
          <a:sx n="39" d="100"/>
          <a:sy n="39" d="100"/>
        </p:scale>
        <p:origin x="84" y="9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ABB9-FDB1-490D-A36B-8912F9013FC3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F32E-A51B-45A6-A136-0FE7BFEFF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5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ABB9-FDB1-490D-A36B-8912F9013FC3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F32E-A51B-45A6-A136-0FE7BFEFF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47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ABB9-FDB1-490D-A36B-8912F9013FC3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F32E-A51B-45A6-A136-0FE7BFEFF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5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ABB9-FDB1-490D-A36B-8912F9013FC3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F32E-A51B-45A6-A136-0FE7BFEFF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60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ABB9-FDB1-490D-A36B-8912F9013FC3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F32E-A51B-45A6-A136-0FE7BFEFF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59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ABB9-FDB1-490D-A36B-8912F9013FC3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F32E-A51B-45A6-A136-0FE7BFEFF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75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ABB9-FDB1-490D-A36B-8912F9013FC3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F32E-A51B-45A6-A136-0FE7BFEFF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429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ABB9-FDB1-490D-A36B-8912F9013FC3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F32E-A51B-45A6-A136-0FE7BFEFF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39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ABB9-FDB1-490D-A36B-8912F9013FC3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F32E-A51B-45A6-A136-0FE7BFEFF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4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ABB9-FDB1-490D-A36B-8912F9013FC3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70EDF32E-A51B-45A6-A136-0FE7BFEFF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3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ABB9-FDB1-490D-A36B-8912F9013FC3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F32E-A51B-45A6-A136-0FE7BFEFF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65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8A92ABB9-FDB1-490D-A36B-8912F9013FC3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70EDF32E-A51B-45A6-A136-0FE7BFEFF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286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" r="1172"/>
          <a:stretch/>
        </p:blipFill>
        <p:spPr>
          <a:xfrm>
            <a:off x="2150076" y="0"/>
            <a:ext cx="82790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33080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44E3BB9A-3BF5-4BE4-90CF-48BFABC7851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251A1D6727C046A38C1B3C8A848D75" ma:contentTypeVersion="16" ma:contentTypeDescription="Create a new document." ma:contentTypeScope="" ma:versionID="8900e3093473d528ca62f3126dc7fd2a">
  <xsd:schema xmlns:xsd="http://www.w3.org/2001/XMLSchema" xmlns:xs="http://www.w3.org/2001/XMLSchema" xmlns:p="http://schemas.microsoft.com/office/2006/metadata/properties" xmlns:ns3="21461ce3-4153-4989-972a-aac8d55d7109" xmlns:ns4="44bf05f5-9ff4-4003-a797-5f70167aff65" targetNamespace="http://schemas.microsoft.com/office/2006/metadata/properties" ma:root="true" ma:fieldsID="d05a8391a2f8b024658b44c255116440" ns3:_="" ns4:_="">
    <xsd:import namespace="21461ce3-4153-4989-972a-aac8d55d7109"/>
    <xsd:import namespace="44bf05f5-9ff4-4003-a797-5f70167aff6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_activity" minOccurs="0"/>
                <xsd:element ref="ns3:MediaServiceSystemTag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461ce3-4153-4989-972a-aac8d55d71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SystemTags" ma:index="18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bf05f5-9ff4-4003-a797-5f70167aff65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1461ce3-4153-4989-972a-aac8d55d7109" xsi:nil="true"/>
  </documentManagement>
</p:properties>
</file>

<file path=customXml/itemProps1.xml><?xml version="1.0" encoding="utf-8"?>
<ds:datastoreItem xmlns:ds="http://schemas.openxmlformats.org/officeDocument/2006/customXml" ds:itemID="{7E7EFF3D-9C2D-4435-89BC-0657F06EA6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461ce3-4153-4989-972a-aac8d55d7109"/>
    <ds:schemaRef ds:uri="44bf05f5-9ff4-4003-a797-5f70167aff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CA30B61-DBAC-45C7-B52C-B8CC8C1BA4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B4EC33-1297-4113-A1DA-F1CA6381D41F}">
  <ds:schemaRefs>
    <ds:schemaRef ds:uri="http://purl.org/dc/elements/1.1/"/>
    <ds:schemaRef ds:uri="http://schemas.microsoft.com/office/2006/metadata/properties"/>
    <ds:schemaRef ds:uri="44bf05f5-9ff4-4003-a797-5f70167aff6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1461ce3-4153-4989-972a-aac8d55d710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 Light</vt:lpstr>
      <vt:lpstr>Metropolitan</vt:lpstr>
      <vt:lpstr>PowerPoint Presentation</vt:lpstr>
    </vt:vector>
  </TitlesOfParts>
  <Company>St. Charles Parish Libary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St. Charles Parish Library Paradis Branch</dc:creator>
  <cp:lastModifiedBy>St. Charles Parish Library Paradis Branch</cp:lastModifiedBy>
  <cp:revision>1</cp:revision>
  <dcterms:created xsi:type="dcterms:W3CDTF">2025-11-20T17:37:40Z</dcterms:created>
  <dcterms:modified xsi:type="dcterms:W3CDTF">2025-11-20T17:38:58Z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0x01010006251A1D6727C046A38C1B3C8A848D75</vt:lpwstr>
  </property>
</Properties>
</file>